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p:scale>
          <a:sx n="82" d="100"/>
          <a:sy n="82" d="100"/>
        </p:scale>
        <p:origin x="816" y="-27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893636" y="5643173"/>
                <a:ext cx="5181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𝑔𝑜𝑎𝑙</m:t>
                              </m:r>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893636" y="5643173"/>
                <a:ext cx="5181600" cy="369332"/>
              </a:xfrm>
              <a:prstGeom prst="rect">
                <a:avLst/>
              </a:prstGeom>
              <a:blipFill>
                <a:blip r:embed="rId4"/>
                <a:stretch>
                  <a:fillRect b="-16667"/>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mc:Choice xmlns:a14="http://schemas.microsoft.com/office/drawing/2010/main" Requires="a14">
          <p:sp>
            <p:nvSpPr>
              <p:cNvPr id="15363" name="Rectangle 3"/>
              <p:cNvSpPr>
                <a:spLocks noGrp="1" noChangeArrowheads="1"/>
              </p:cNvSpPr>
              <p:nvPr>
                <p:ph idx="1"/>
              </p:nvPr>
            </p:nvSpPr>
            <p:spPr>
              <a:xfrm>
                <a:off x="600075" y="2908299"/>
                <a:ext cx="7886700" cy="3584575"/>
              </a:xfrm>
            </p:spPr>
            <p:txBody>
              <a:bodyPr>
                <a:normAutofit fontScale="775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br>
                  <a:rPr lang="en-US" sz="2800" dirty="0"/>
                </a:br>
                <a:endParaRPr lang="en-US" sz="2800" dirty="0"/>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584575"/>
              </a:xfrm>
              <a:blipFill>
                <a:blip r:embed="rId3"/>
                <a:stretch>
                  <a:fillRect l="-850" t="-1190"/>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3</a:t>
                </a:r>
              </a:p>
            </p:txBody>
          </p:sp>
        </mc:Choice>
        <mc:Fallback>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267200" y="1301787"/>
                <a:ext cx="997324" cy="369332"/>
              </a:xfrm>
              <a:prstGeom prst="rect">
                <a:avLst/>
              </a:prstGeom>
              <a:blipFill>
                <a:blip r:embed="rId5"/>
                <a:stretch>
                  <a:fillRect t="-10000" r="-3659" b="-2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4"/>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expand fewer nodes).</a:t>
            </a:r>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mc:Choice xmlns:a14="http://schemas.microsoft.com/office/drawing/2010/main"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10516</TotalTime>
  <Words>5646</Words>
  <Application>Microsoft Office PowerPoint</Application>
  <PresentationFormat>On-screen Show (4:3)</PresentationFormat>
  <Paragraphs>816</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126</cp:revision>
  <dcterms:created xsi:type="dcterms:W3CDTF">2020-09-15T14:04:03Z</dcterms:created>
  <dcterms:modified xsi:type="dcterms:W3CDTF">2023-08-11T19:51:25Z</dcterms:modified>
</cp:coreProperties>
</file>